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1" r:id="rId1"/>
  </p:sldMasterIdLst>
  <p:sldIdLst>
    <p:sldId id="257" r:id="rId2"/>
    <p:sldId id="258" r:id="rId3"/>
    <p:sldId id="256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5/20/2024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95612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5/20/2024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84037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5/20/2024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5728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5/20/2024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6586368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5/20/2024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1783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5/20/2024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38132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5/20/2024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9362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5/20/2024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97669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5/20/2024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05967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5/20/2024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01801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5/20/2024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83253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5/20/2024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69292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5/20/2024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07020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5/20/2024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02799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5/20/2024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45414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5/20/2024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12930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5/20/2024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07300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1FC8E16-3C03-4238-9C6F-B34F3D10F77E}" type="datetime1">
              <a:rPr lang="en-US" smtClean="0"/>
              <a:t>5/20/2024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F646F3F-274D-499B-ABBE-824EB4ABDC3D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5490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  <p:sldLayoutId id="2147483966" r:id="rId5"/>
    <p:sldLayoutId id="2147483967" r:id="rId6"/>
    <p:sldLayoutId id="2147483968" r:id="rId7"/>
    <p:sldLayoutId id="2147483969" r:id="rId8"/>
    <p:sldLayoutId id="2147483970" r:id="rId9"/>
    <p:sldLayoutId id="2147483971" r:id="rId10"/>
    <p:sldLayoutId id="2147483972" r:id="rId11"/>
    <p:sldLayoutId id="2147483973" r:id="rId12"/>
    <p:sldLayoutId id="2147483974" r:id="rId13"/>
    <p:sldLayoutId id="2147483975" r:id="rId14"/>
    <p:sldLayoutId id="2147483976" r:id="rId15"/>
    <p:sldLayoutId id="2147483977" r:id="rId16"/>
    <p:sldLayoutId id="2147483978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Ein Bild, das Person, Kleidung, violett, Magenta enthält.&#10;&#10;Automatisch generierte Beschreibung">
            <a:extLst>
              <a:ext uri="{FF2B5EF4-FFF2-40B4-BE49-F238E27FC236}">
                <a16:creationId xmlns:a16="http://schemas.microsoft.com/office/drawing/2014/main" id="{D34AA90D-78E4-5C44-979F-244ED64D8D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1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Grafik 2" descr="Ein Bild, das Text, Cartoon enthält.&#10;&#10;Automatisch generierte Beschreibung">
            <a:extLst>
              <a:ext uri="{FF2B5EF4-FFF2-40B4-BE49-F238E27FC236}">
                <a16:creationId xmlns:a16="http://schemas.microsoft.com/office/drawing/2014/main" id="{FA900172-01D8-D524-6D41-0A65DAD7F0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977" y="164840"/>
            <a:ext cx="1115223" cy="128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37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5C0823A-5A3F-14F7-DC0B-B5AC6AC7FE6B}"/>
              </a:ext>
            </a:extLst>
          </p:cNvPr>
          <p:cNvGrpSpPr/>
          <p:nvPr/>
        </p:nvGrpSpPr>
        <p:grpSpPr>
          <a:xfrm>
            <a:off x="205736" y="379476"/>
            <a:ext cx="11780528" cy="6099048"/>
            <a:chOff x="1372211" y="983386"/>
            <a:chExt cx="9447578" cy="4891227"/>
          </a:xfrm>
        </p:grpSpPr>
        <p:pic>
          <p:nvPicPr>
            <p:cNvPr id="11" name="Grafik 10" descr="Ein Bild, das Person, Menschliches Gesicht, Kleidung, Lächeln enthält.&#10;&#10;Automatisch generierte Beschreibung">
              <a:extLst>
                <a:ext uri="{FF2B5EF4-FFF2-40B4-BE49-F238E27FC236}">
                  <a16:creationId xmlns:a16="http://schemas.microsoft.com/office/drawing/2014/main" id="{718A63E5-DCF0-AECE-56E7-C0E0E4400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2211" y="983386"/>
              <a:ext cx="4977690" cy="3318459"/>
            </a:xfrm>
            <a:prstGeom prst="rect">
              <a:avLst/>
            </a:prstGeom>
          </p:spPr>
        </p:pic>
        <p:pic>
          <p:nvPicPr>
            <p:cNvPr id="9" name="Grafik 8" descr="Ein Bild, das Menschliches Gesicht, Person, Kleidung, Lächeln enthält.&#10;&#10;Automatisch generierte Beschreibung">
              <a:extLst>
                <a:ext uri="{FF2B5EF4-FFF2-40B4-BE49-F238E27FC236}">
                  <a16:creationId xmlns:a16="http://schemas.microsoft.com/office/drawing/2014/main" id="{FE38725D-9280-72D7-4456-51A0117E7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2099" y="2556154"/>
              <a:ext cx="4977690" cy="3318459"/>
            </a:xfrm>
            <a:prstGeom prst="rect">
              <a:avLst/>
            </a:prstGeom>
          </p:spPr>
        </p:pic>
      </p:grpSp>
      <p:pic>
        <p:nvPicPr>
          <p:cNvPr id="2" name="Grafik 1" descr="Ein Bild, das Text, Cartoon enthält.&#10;&#10;Automatisch generierte Beschreibung">
            <a:extLst>
              <a:ext uri="{FF2B5EF4-FFF2-40B4-BE49-F238E27FC236}">
                <a16:creationId xmlns:a16="http://schemas.microsoft.com/office/drawing/2014/main" id="{D861951D-AC4C-7392-E6BB-395C275DBD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977" y="164840"/>
            <a:ext cx="1115223" cy="128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17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D9A8F78-D78B-4F78-9003-BC43F62881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4207538"/>
            <a:ext cx="9440034" cy="1294053"/>
          </a:xfrm>
        </p:spPr>
        <p:txBody>
          <a:bodyPr/>
          <a:lstStyle/>
          <a:p>
            <a:r>
              <a:rPr lang="de-DE" sz="4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PLAYTYPUS</a:t>
            </a:r>
            <a:r>
              <a:rPr lang="de-DE" sz="5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de-DE" dirty="0"/>
          </a:p>
        </p:txBody>
      </p:sp>
      <p:sp>
        <p:nvSpPr>
          <p:cNvPr id="10" name="Untertitel 9">
            <a:extLst>
              <a:ext uri="{FF2B5EF4-FFF2-40B4-BE49-F238E27FC236}">
                <a16:creationId xmlns:a16="http://schemas.microsoft.com/office/drawing/2014/main" id="{0D78B430-1A83-53C7-7AD1-A203E5A159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5983" y="5501591"/>
            <a:ext cx="9440034" cy="742882"/>
          </a:xfrm>
        </p:spPr>
        <p:txBody>
          <a:bodyPr>
            <a:normAutofit/>
          </a:bodyPr>
          <a:lstStyle/>
          <a:p>
            <a:r>
              <a:rPr lang="de-DE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Spielen verbindet</a:t>
            </a:r>
          </a:p>
        </p:txBody>
      </p:sp>
      <p:pic>
        <p:nvPicPr>
          <p:cNvPr id="8" name="Grafik 7" descr="Ein Bild, das Clipart, Cartoon, Darstellung enthält.&#10;&#10;Automatisch generierte Beschreibung">
            <a:extLst>
              <a:ext uri="{FF2B5EF4-FFF2-40B4-BE49-F238E27FC236}">
                <a16:creationId xmlns:a16="http://schemas.microsoft.com/office/drawing/2014/main" id="{3690C0C9-09CA-5E8B-BEB2-5C6066AA20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928" y="514619"/>
            <a:ext cx="3932145" cy="382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4854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iefer">
  <a:themeElements>
    <a:clrScheme name="Schiefer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chiefer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hiefer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TM04033929[[fn=Schiefer]]</Template>
  <TotalTime>0</TotalTime>
  <Words>3</Words>
  <Application>Microsoft Office PowerPoint</Application>
  <PresentationFormat>Breitbild</PresentationFormat>
  <Paragraphs>2</Paragraphs>
  <Slides>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7" baseType="lpstr">
      <vt:lpstr>Calisto MT</vt:lpstr>
      <vt:lpstr>Roboto</vt:lpstr>
      <vt:lpstr>Wingdings 2</vt:lpstr>
      <vt:lpstr>Schiefer</vt:lpstr>
      <vt:lpstr>PowerPoint-Präsentation</vt:lpstr>
      <vt:lpstr>PowerPoint-Präsentation</vt:lpstr>
      <vt:lpstr>PLAYTYPUS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Roth, Celina</dc:creator>
  <cp:lastModifiedBy>Roth, Celina</cp:lastModifiedBy>
  <cp:revision>4</cp:revision>
  <dcterms:created xsi:type="dcterms:W3CDTF">2024-05-20T10:12:14Z</dcterms:created>
  <dcterms:modified xsi:type="dcterms:W3CDTF">2024-05-20T13:10:03Z</dcterms:modified>
</cp:coreProperties>
</file>